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568" r:id="rId2"/>
    <p:sldId id="598" r:id="rId3"/>
    <p:sldId id="609" r:id="rId4"/>
    <p:sldId id="600" r:id="rId5"/>
    <p:sldId id="608" r:id="rId6"/>
    <p:sldId id="611" r:id="rId7"/>
    <p:sldId id="612" r:id="rId8"/>
    <p:sldId id="610" r:id="rId9"/>
    <p:sldId id="599" r:id="rId10"/>
    <p:sldId id="607" r:id="rId11"/>
    <p:sldId id="601" r:id="rId12"/>
    <p:sldId id="602" r:id="rId13"/>
    <p:sldId id="603" r:id="rId14"/>
    <p:sldId id="604" r:id="rId15"/>
    <p:sldId id="605" r:id="rId1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3" autoAdjust="0"/>
    <p:restoredTop sz="88383" autoAdjust="0"/>
  </p:normalViewPr>
  <p:slideViewPr>
    <p:cSldViewPr>
      <p:cViewPr varScale="1">
        <p:scale>
          <a:sx n="124" d="100"/>
          <a:sy n="124" d="100"/>
        </p:scale>
        <p:origin x="-112" y="-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MySQL</a:t>
            </a:r>
            <a:r>
              <a:rPr kumimoji="1" lang="zh-CN" altLang="en-US" dirty="0" smtClean="0"/>
              <a:t>内核技术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MyRocks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网易</a:t>
            </a:r>
            <a:endParaRPr kumimoji="1" lang="en-US" altLang="zh-CN" dirty="0" smtClean="0"/>
          </a:p>
          <a:p>
            <a:r>
              <a:rPr kumimoji="1" lang="en-US" altLang="zh-CN" dirty="0" smtClean="0"/>
              <a:t>MGR</a:t>
            </a:r>
          </a:p>
          <a:p>
            <a:pPr lvl="1"/>
            <a:r>
              <a:rPr kumimoji="1" lang="zh-CN" altLang="en-US" dirty="0" smtClean="0"/>
              <a:t>网易，滴滴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522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金融数据库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257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硬件技术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96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991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085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dirty="0" err="1" smtClean="0">
                <a:latin typeface="微软雅黑"/>
                <a:ea typeface="微软雅黑"/>
                <a:cs typeface="微软雅黑"/>
              </a:rPr>
              <a:t>去Oracle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MySQL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内核技术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硬件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智能运维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金融</a:t>
            </a:r>
            <a:endParaRPr kumimoji="1" lang="en-US" altLang="en-US" dirty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err="1">
                <a:latin typeface="微软雅黑"/>
                <a:ea typeface="微软雅黑"/>
                <a:cs typeface="微软雅黑"/>
              </a:rPr>
              <a:t>TiDB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NoSQL</a:t>
            </a:r>
            <a:endParaRPr kumimoji="1" lang="en-US" altLang="en-US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1312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en-US" altLang="zh-CN" sz="1800" dirty="0" smtClean="0">
                <a:latin typeface="微软雅黑"/>
                <a:ea typeface="微软雅黑"/>
                <a:cs typeface="微软雅黑"/>
              </a:rPr>
              <a:t>MySQL</a:t>
            </a:r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内核技术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硬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件</a:t>
            </a:r>
            <a:endParaRPr kumimoji="1"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zh-CN" sz="1400" dirty="0" err="1" smtClean="0">
                <a:latin typeface="微软雅黑"/>
                <a:ea typeface="微软雅黑"/>
                <a:cs typeface="微软雅黑"/>
              </a:rPr>
              <a:t>MyRocks</a:t>
            </a:r>
            <a:endParaRPr kumimoji="1" lang="en-US" altLang="zh-CN" sz="14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en-US" sz="1400" dirty="0" err="1">
                <a:latin typeface="微软雅黑"/>
                <a:ea typeface="微软雅黑"/>
                <a:cs typeface="微软雅黑"/>
              </a:rPr>
              <a:t>去</a:t>
            </a:r>
            <a:r>
              <a:rPr kumimoji="1" lang="en-US" altLang="en-US" sz="1400" dirty="0" err="1">
                <a:latin typeface="微软雅黑"/>
                <a:ea typeface="微软雅黑"/>
                <a:cs typeface="微软雅黑"/>
              </a:rPr>
              <a:t>Oracle</a:t>
            </a:r>
            <a:endParaRPr kumimoji="1" lang="en-US" altLang="en-US" sz="1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en-US" sz="1400" dirty="0">
                <a:latin typeface="微软雅黑"/>
                <a:ea typeface="微软雅黑"/>
                <a:cs typeface="微软雅黑"/>
              </a:rPr>
              <a:t>金融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智能运维</a:t>
            </a:r>
            <a:endParaRPr kumimoji="1" lang="en-US" altLang="zh-CN" sz="1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en-US" sz="1800" dirty="0" smtClean="0">
                <a:latin typeface="微软雅黑"/>
                <a:ea typeface="微软雅黑"/>
                <a:cs typeface="微软雅黑"/>
              </a:rPr>
              <a:t>新数据库</a:t>
            </a:r>
            <a:endParaRPr kumimoji="1" lang="en-US" altLang="en-US" sz="18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zh-CN" sz="1400" dirty="0" err="1">
                <a:latin typeface="微软雅黑"/>
                <a:ea typeface="微软雅黑"/>
                <a:cs typeface="微软雅黑"/>
              </a:rPr>
              <a:t>TiDB</a:t>
            </a:r>
            <a:endParaRPr kumimoji="1" lang="zh-CN" altLang="en-US" sz="1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kumimoji="1" lang="en-US" altLang="zh-CN" sz="1400" dirty="0" err="1">
                <a:latin typeface="微软雅黑"/>
                <a:ea typeface="微软雅黑"/>
                <a:cs typeface="微软雅黑"/>
              </a:rPr>
              <a:t>NoSQL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pPr lvl="1"/>
            <a:endParaRPr kumimoji="1" lang="en-US" altLang="en-US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en-US" altLang="en-US" dirty="0" smtClean="0"/>
              <a:t>——</a:t>
            </a:r>
            <a:r>
              <a:rPr kumimoji="1" lang="en-US" altLang="en-US" dirty="0" err="1" smtClean="0"/>
              <a:t>多</a:t>
            </a:r>
            <a:r>
              <a:rPr kumimoji="1" lang="en-US" altLang="en-US" dirty="0" err="1" smtClean="0"/>
              <a:t>云数据库管理平台</a:t>
            </a:r>
            <a:r>
              <a:rPr kumimoji="1" lang="en-US" altLang="en-US" dirty="0" err="1" smtClean="0"/>
              <a:t>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76734</TotalTime>
  <Words>149</Words>
  <Application>Microsoft Macintosh PowerPoint</Application>
  <PresentationFormat>全屏显示(16:9)</PresentationFormat>
  <Paragraphs>61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baidu (2)</vt:lpstr>
      <vt:lpstr>DTCC2019数据库技术热点分析</vt:lpstr>
      <vt:lpstr>Agenda</vt:lpstr>
      <vt:lpstr>Agenda</vt:lpstr>
      <vt:lpstr>去Oracle</vt:lpstr>
      <vt:lpstr>云数据库</vt:lpstr>
      <vt:lpstr>云数据库</vt:lpstr>
      <vt:lpstr>云数据库</vt:lpstr>
      <vt:lpstr>云数据库</vt:lpstr>
      <vt:lpstr>云数据库</vt:lpstr>
      <vt:lpstr>云数据库</vt:lpstr>
      <vt:lpstr>MySQL内核技术</vt:lpstr>
      <vt:lpstr>金融数据库</vt:lpstr>
      <vt:lpstr>硬件技术</vt:lpstr>
      <vt:lpstr>智能运维</vt:lpstr>
      <vt:lpstr>noSQL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3491</cp:revision>
  <dcterms:created xsi:type="dcterms:W3CDTF">2014-03-04T11:27:16Z</dcterms:created>
  <dcterms:modified xsi:type="dcterms:W3CDTF">2019-06-10T09:32:59Z</dcterms:modified>
</cp:coreProperties>
</file>